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62" r:id="rId10"/>
  </p:sldIdLst>
  <p:sldSz cx="18288000" cy="10287000"/>
  <p:notesSz cx="6858000" cy="9144000"/>
  <p:embeddedFontLst>
    <p:embeddedFont>
      <p:font typeface="Poppins Medium" panose="020B0604020202020204" charset="0"/>
      <p:regular r:id="rId11"/>
      <p:italic r:id="rId12"/>
    </p:embeddedFont>
    <p:embeddedFont>
      <p:font typeface="Int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 Light Bold" panose="020B0604020202020204" charset="0"/>
      <p:regular r:id="rId18"/>
    </p:embeddedFont>
    <p:embeddedFont>
      <p:font typeface="Lazydog" panose="020B0604020202020204" charset="0"/>
      <p:regular r:id="rId19"/>
    </p:embeddedFont>
    <p:embeddedFont>
      <p:font typeface="Garet ExtraBold" panose="020B0604020202020204" charset="0"/>
      <p:regular r:id="rId20"/>
    </p:embeddedFont>
    <p:embeddedFont>
      <p:font typeface="DM Sans" panose="020B0604020202020204" charset="0"/>
      <p:regular r:id="rId21"/>
      <p:bold r:id="rId22"/>
      <p:italic r:id="rId23"/>
      <p:boldItalic r:id="rId24"/>
    </p:embeddedFont>
    <p:embeddedFont>
      <p:font typeface="Inter Bold" panose="020B0604020202020204" charset="0"/>
      <p:regular r:id="rId25"/>
    </p:embeddedFont>
    <p:embeddedFont>
      <p:font typeface="DM Sans Bold" panose="020B0604020202020204" charset="0"/>
      <p:regular r:id="rId26"/>
      <p:bold r:id="rId27"/>
    </p:embeddedFont>
    <p:embeddedFont>
      <p:font typeface="Code Pro" panose="020B0604020202020204" charset="0"/>
      <p:regular r:id="rId28"/>
    </p:embeddedFont>
    <p:embeddedFont>
      <p:font typeface="Arimo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37ABA-61DD-4726-9B37-B4B833F0ADEF}" v="382" dt="2022-08-03T12:43:24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18" Type="http://schemas.openxmlformats.org/officeDocument/2006/relationships/image" Target="../media/image34.png"/><Relationship Id="rId3" Type="http://schemas.openxmlformats.org/officeDocument/2006/relationships/image" Target="../media/image35.svg"/><Relationship Id="rId21" Type="http://schemas.openxmlformats.org/officeDocument/2006/relationships/image" Target="../media/image52.svg"/><Relationship Id="rId7" Type="http://schemas.openxmlformats.org/officeDocument/2006/relationships/image" Target="../media/image1.png"/><Relationship Id="rId12" Type="http://schemas.openxmlformats.org/officeDocument/2006/relationships/image" Target="../media/image31.png"/><Relationship Id="rId17" Type="http://schemas.openxmlformats.org/officeDocument/2006/relationships/image" Target="../media/image48.sv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2.svg"/><Relationship Id="rId5" Type="http://schemas.openxmlformats.org/officeDocument/2006/relationships/image" Target="../media/image28.pn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10" Type="http://schemas.openxmlformats.org/officeDocument/2006/relationships/image" Target="../media/image30.png"/><Relationship Id="rId19" Type="http://schemas.openxmlformats.org/officeDocument/2006/relationships/image" Target="../media/image50.svg"/><Relationship Id="rId4" Type="http://schemas.openxmlformats.org/officeDocument/2006/relationships/image" Target="../media/image27.jpeg"/><Relationship Id="rId9" Type="http://schemas.openxmlformats.org/officeDocument/2006/relationships/image" Target="../media/image40.svg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724409" y="355488"/>
            <a:ext cx="15193468" cy="7596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700" b="26589"/>
          <a:stretch>
            <a:fillRect/>
          </a:stretch>
        </p:blipFill>
        <p:spPr>
          <a:xfrm>
            <a:off x="12453841" y="3495959"/>
            <a:ext cx="1471942" cy="11458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72256" y="6202372"/>
            <a:ext cx="1850282" cy="12331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51977" y="4874675"/>
            <a:ext cx="858871" cy="10332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527" r="1527"/>
          <a:stretch>
            <a:fillRect/>
          </a:stretch>
        </p:blipFill>
        <p:spPr>
          <a:xfrm>
            <a:off x="13678298" y="3410632"/>
            <a:ext cx="1406461" cy="14507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351003" y="4702484"/>
            <a:ext cx="1289919" cy="12899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23965" t="22432" r="28500" b="23451"/>
          <a:stretch>
            <a:fillRect/>
          </a:stretch>
        </p:blipFill>
        <p:spPr>
          <a:xfrm>
            <a:off x="11082544" y="3610788"/>
            <a:ext cx="1371297" cy="10310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 l="10853" b="17841"/>
          <a:stretch>
            <a:fillRect/>
          </a:stretch>
        </p:blipFill>
        <p:spPr>
          <a:xfrm>
            <a:off x="14172256" y="4874675"/>
            <a:ext cx="1393221" cy="1230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25915" t="8103" r="18060" b="34637"/>
          <a:stretch>
            <a:fillRect/>
          </a:stretch>
        </p:blipFill>
        <p:spPr>
          <a:xfrm>
            <a:off x="12879850" y="4861412"/>
            <a:ext cx="1218915" cy="12439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l="11563" t="34140" r="11851" b="31291"/>
          <a:stretch>
            <a:fillRect/>
          </a:stretch>
        </p:blipFill>
        <p:spPr>
          <a:xfrm>
            <a:off x="12640922" y="6525252"/>
            <a:ext cx="1755618" cy="7924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518731" y="7363719"/>
            <a:ext cx="3157512" cy="11770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475193" y="6202372"/>
            <a:ext cx="1041539" cy="143819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084758" y="3575587"/>
            <a:ext cx="1647804" cy="9866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1137792" y="7731073"/>
            <a:ext cx="2540506" cy="144067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76786" y="2540869"/>
            <a:ext cx="3812166" cy="86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ode Pro"/>
              </a:rPr>
              <a:t>Community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5257054" y="5730620"/>
            <a:ext cx="3030946" cy="17049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3925783" y="8540724"/>
            <a:ext cx="2222185" cy="375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46981" cy="10287000"/>
            <a:chOff x="0" y="0"/>
            <a:chExt cx="421818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818" cy="3479800"/>
            </a:xfrm>
            <a:custGeom>
              <a:avLst/>
              <a:gdLst/>
              <a:ahLst/>
              <a:cxn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23677" y="5257800"/>
            <a:ext cx="10058400" cy="5029200"/>
            <a:chOff x="0" y="0"/>
            <a:chExt cx="6662420" cy="3331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l="-27768" t="-90938" r="-21401" b="-795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16240" y="255615"/>
            <a:ext cx="16532584" cy="5084075"/>
            <a:chOff x="-1" y="76200"/>
            <a:chExt cx="22043444" cy="6778766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22043443" cy="163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79"/>
                </a:lnSpc>
              </a:pPr>
              <a:r>
                <a:rPr lang="en-US" sz="8450" spc="-354">
                  <a:solidFill>
                    <a:srgbClr val="191919"/>
                  </a:solidFill>
                  <a:latin typeface="Garet ExtraBold"/>
                </a:rPr>
                <a:t>About 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2123585"/>
              <a:ext cx="20431944" cy="47313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49"/>
                </a:lnSpc>
              </a:pPr>
              <a:r>
                <a:rPr lang="en-US" sz="2400" spc="100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Cloudnloud was started 11 years back with an intention </a:t>
              </a:r>
              <a:r>
                <a:rPr lang="en-US" sz="2400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up-skilling and up-scaling all our members on the technical front with the </a:t>
              </a:r>
              <a:r>
                <a:rPr lang="en-US" sz="2400" b="1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niche topics </a:t>
              </a:r>
              <a:r>
                <a:rPr lang="en-US" sz="2400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around </a:t>
              </a:r>
              <a:r>
                <a:rPr lang="en-US" sz="2400" b="1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Cloud, </a:t>
              </a:r>
              <a:r>
                <a:rPr lang="en-US" sz="2400" b="1" spc="57" dirty="0" err="1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DevOps,Data</a:t>
              </a:r>
              <a:r>
                <a:rPr lang="en-US" sz="2400" b="1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AI </a:t>
              </a:r>
              <a:r>
                <a:rPr lang="en-US" sz="2400" spc="57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much More.</a:t>
              </a:r>
            </a:p>
            <a:p>
              <a:pPr algn="just">
                <a:lnSpc>
                  <a:spcPts val="3549"/>
                </a:lnSpc>
              </a:pPr>
              <a:endParaRPr lang="en-US" sz="1971" spc="57" dirty="0">
                <a:solidFill>
                  <a:srgbClr val="191919"/>
                </a:solidFill>
                <a:latin typeface="Arimo"/>
              </a:endParaRPr>
            </a:p>
            <a:p>
              <a:pPr algn="just">
                <a:lnSpc>
                  <a:spcPts val="3549"/>
                </a:lnSpc>
              </a:pPr>
              <a:r>
                <a:rPr lang="en-US" sz="2400" spc="100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Cloudnloud was started by </a:t>
              </a:r>
              <a:r>
                <a:rPr lang="en-US" sz="2400" spc="100" dirty="0" err="1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Vijayabalan</a:t>
              </a:r>
              <a:r>
                <a:rPr lang="en-US" sz="2400" spc="100" dirty="0">
                  <a:solidFill>
                    <a:srgbClr val="19191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5400000">
            <a:off x="-2842533" y="4354388"/>
            <a:ext cx="695808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835">
                <a:solidFill>
                  <a:srgbClr val="FFFFFF"/>
                </a:solidFill>
                <a:latin typeface="Garet ExtraBold"/>
              </a:rPr>
              <a:t>WHO WE 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633" y="8903086"/>
            <a:ext cx="899716" cy="48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1799" spc="201">
                <a:solidFill>
                  <a:srgbClr val="FFFFFF"/>
                </a:solidFill>
                <a:latin typeface="Garet ExtraBold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647383" y="8267700"/>
            <a:ext cx="5202782" cy="1867705"/>
            <a:chOff x="0" y="0"/>
            <a:chExt cx="6937043" cy="249027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980546" cy="2490273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4224725" y="281119"/>
              <a:ext cx="2712319" cy="610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0"/>
                </a:lnSpc>
              </a:pPr>
              <a:r>
                <a:rPr lang="en-US" sz="2721" dirty="0">
                  <a:solidFill>
                    <a:schemeClr val="accent6">
                      <a:lumMod val="75000"/>
                    </a:schemeClr>
                  </a:solidFill>
                  <a:latin typeface="Code Pro"/>
                </a:rPr>
                <a:t>Community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08248" y="2563490"/>
            <a:ext cx="9056063" cy="4745679"/>
            <a:chOff x="0" y="47625"/>
            <a:chExt cx="12074751" cy="6327572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2074751" cy="3522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49"/>
                </a:lnSpc>
              </a:pPr>
              <a:r>
                <a:rPr lang="en-US" sz="9000" dirty="0">
                  <a:solidFill>
                    <a:srgbClr val="000000"/>
                  </a:solidFill>
                  <a:latin typeface="Poppins Medium"/>
                  <a:cs typeface="Poppins Medium"/>
                </a:rPr>
                <a:t>Sreekanth Kurapati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8618"/>
              <a:ext cx="12074751" cy="61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Poppins Medium"/>
                </a:rPr>
                <a:t>[AWS,</a:t>
              </a:r>
              <a:r>
                <a:rPr lang="en-US" sz="2700" dirty="0">
                  <a:solidFill>
                    <a:srgbClr val="000000"/>
                  </a:solidFill>
                  <a:latin typeface="Poppins Medium"/>
                  <a:cs typeface="Poppins Medium"/>
                </a:rPr>
                <a:t>Azure,Kubernetes,Docker,Ansible,Linux,Jenkins</a:t>
              </a:r>
              <a:endParaRPr lang="en-US" sz="2700">
                <a:solidFill>
                  <a:srgbClr val="000000"/>
                </a:solidFill>
                <a:latin typeface="Poppins Medium"/>
                <a:cs typeface="Poppins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79180"/>
              <a:ext cx="12074751" cy="61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endParaRPr lang="en-US" sz="2700" dirty="0">
                <a:solidFill>
                  <a:srgbClr val="000000"/>
                </a:solidFill>
                <a:latin typeface="Poppins Medium"/>
                <a:cs typeface="Poppins Medium"/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0" y="8630054"/>
            <a:ext cx="17453523" cy="1529495"/>
            <a:chOff x="0" y="0"/>
            <a:chExt cx="23271364" cy="2039327"/>
          </a:xfrm>
        </p:grpSpPr>
        <p:pic>
          <p:nvPicPr>
            <p:cNvPr id="13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14" name="TextBox 43"/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15" name="Picture 4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279" y="723900"/>
            <a:ext cx="5294521" cy="15659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57" y="2044111"/>
            <a:ext cx="5181600" cy="5265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3001" y="5929396"/>
            <a:ext cx="14491496" cy="2160916"/>
            <a:chOff x="0" y="47625"/>
            <a:chExt cx="19321995" cy="2881222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9321995" cy="1880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1"/>
                </a:lnSpc>
              </a:pPr>
              <a:endParaRPr lang="en-US" sz="9558" dirty="0">
                <a:solidFill>
                  <a:srgbClr val="000000"/>
                </a:solidFill>
                <a:latin typeface="Poppi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89028"/>
              <a:ext cx="19321995" cy="639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4"/>
                </a:lnSpc>
              </a:pPr>
              <a:endParaRPr/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-10160" y="-231411"/>
            <a:ext cx="17453523" cy="1529495"/>
            <a:chOff x="0" y="0"/>
            <a:chExt cx="23271364" cy="2039327"/>
          </a:xfrm>
        </p:grpSpPr>
        <p:pic>
          <p:nvPicPr>
            <p:cNvPr id="10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11" name="TextBox 43"/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12" name="Picture 4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grpSp>
        <p:nvGrpSpPr>
          <p:cNvPr id="13" name="Group 41"/>
          <p:cNvGrpSpPr/>
          <p:nvPr/>
        </p:nvGrpSpPr>
        <p:grpSpPr>
          <a:xfrm>
            <a:off x="0" y="8630054"/>
            <a:ext cx="17453523" cy="1529495"/>
            <a:chOff x="0" y="0"/>
            <a:chExt cx="23271364" cy="2039327"/>
          </a:xfrm>
        </p:grpSpPr>
        <p:pic>
          <p:nvPicPr>
            <p:cNvPr id="14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15" name="TextBox 43"/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16" name="Picture 4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436" y="1681290"/>
            <a:ext cx="3427088" cy="148100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54895" y="1529866"/>
            <a:ext cx="12999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2">
                    <a:lumMod val="50000"/>
                  </a:schemeClr>
                </a:solidFill>
              </a:rPr>
              <a:t>AWS Code Pipe line</a:t>
            </a:r>
            <a:endParaRPr lang="en-US" sz="5400" b="1" dirty="0">
              <a:ln w="0"/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219966"/>
            <a:ext cx="16916400" cy="460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6139" y="4039411"/>
            <a:ext cx="6827693" cy="885228"/>
            <a:chOff x="0" y="0"/>
            <a:chExt cx="9103591" cy="118030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513439" cy="1180304"/>
              <a:chOff x="0" y="0"/>
              <a:chExt cx="2159891" cy="2994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59891" cy="299447"/>
              </a:xfrm>
              <a:custGeom>
                <a:avLst/>
                <a:gdLst/>
                <a:ahLst/>
                <a:cxn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7923287" y="0"/>
              <a:ext cx="1180304" cy="11803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9586614" y="2629214"/>
            <a:ext cx="6827693" cy="885228"/>
            <a:chOff x="0" y="0"/>
            <a:chExt cx="9103591" cy="11803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513439" cy="1180304"/>
              <a:chOff x="0" y="0"/>
              <a:chExt cx="2159891" cy="299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59891" cy="299447"/>
              </a:xfrm>
              <a:custGeom>
                <a:avLst/>
                <a:gdLst/>
                <a:ahLst/>
                <a:cxn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923287" y="0"/>
              <a:ext cx="1180304" cy="11803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9596139" y="5406707"/>
            <a:ext cx="6827693" cy="885228"/>
            <a:chOff x="0" y="0"/>
            <a:chExt cx="9103591" cy="11803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513439" cy="1180304"/>
              <a:chOff x="0" y="0"/>
              <a:chExt cx="2159891" cy="29944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59891" cy="299447"/>
              </a:xfrm>
              <a:custGeom>
                <a:avLst/>
                <a:gdLst/>
                <a:ahLst/>
                <a:cxn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7923287" y="0"/>
              <a:ext cx="1180304" cy="118030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9596139" y="6772558"/>
            <a:ext cx="6827693" cy="885228"/>
            <a:chOff x="0" y="0"/>
            <a:chExt cx="9103591" cy="118030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513439" cy="1180304"/>
              <a:chOff x="0" y="0"/>
              <a:chExt cx="2159891" cy="29944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59891" cy="299447"/>
              </a:xfrm>
              <a:custGeom>
                <a:avLst/>
                <a:gdLst/>
                <a:ahLst/>
                <a:cxn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7923287" y="0"/>
              <a:ext cx="1180304" cy="1180304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9144000" y="2629214"/>
            <a:ext cx="885228" cy="885228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153525" y="5406497"/>
            <a:ext cx="885228" cy="885228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144000" y="4039411"/>
            <a:ext cx="885228" cy="885228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144000" y="6772558"/>
            <a:ext cx="885228" cy="885228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852926" y="2737359"/>
            <a:ext cx="6083189" cy="4218626"/>
            <a:chOff x="0" y="0"/>
            <a:chExt cx="6350000" cy="44036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4403656"/>
            </a:xfrm>
            <a:custGeom>
              <a:avLst/>
              <a:gdLst/>
              <a:ahLst/>
              <a:cxn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2959823" y="2984090"/>
            <a:ext cx="4284447" cy="230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9"/>
              </a:lnSpc>
            </a:pPr>
            <a:r>
              <a:rPr lang="en-US" sz="8879">
                <a:solidFill>
                  <a:srgbClr val="FFFFFF"/>
                </a:solidFill>
                <a:latin typeface="DM Sans"/>
              </a:rPr>
              <a:t>Today's </a:t>
            </a:r>
          </a:p>
          <a:p>
            <a:pPr>
              <a:lnSpc>
                <a:spcPts val="8879"/>
              </a:lnSpc>
            </a:pPr>
            <a:r>
              <a:rPr lang="en-US" sz="8879">
                <a:solidFill>
                  <a:srgbClr val="FFFFFF"/>
                </a:solidFill>
                <a:latin typeface="DM Sans"/>
              </a:rPr>
              <a:t>Agenda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75102" y="2745965"/>
            <a:ext cx="522625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000000"/>
                </a:solidFill>
                <a:latin typeface="DM Sans"/>
              </a:rPr>
              <a:t>Introduction to the Session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75102" y="4175532"/>
            <a:ext cx="60516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DM Sans"/>
              </a:rPr>
              <a:t>Dev </a:t>
            </a:r>
            <a:r>
              <a:rPr lang="en-US" sz="3200" dirty="0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 Source S3 </a:t>
            </a:r>
            <a:r>
              <a:rPr lang="en-US" sz="3200" dirty="0" err="1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codepipelineDestination</a:t>
            </a:r>
            <a:r>
              <a:rPr lang="en-US" sz="3200" dirty="0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 S3</a:t>
            </a:r>
            <a:endParaRPr lang="en-US" sz="3200" u="non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4627" y="5523249"/>
            <a:ext cx="522625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rgbClr val="000000"/>
                </a:solidFill>
                <a:latin typeface="DM Sans"/>
              </a:rPr>
              <a:t>Dev</a:t>
            </a:r>
            <a:r>
              <a:rPr lang="en-US" sz="3200" dirty="0" err="1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code</a:t>
            </a:r>
            <a:r>
              <a:rPr lang="en-US" sz="3200" dirty="0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 commit  code pipeline  S3 bucket</a:t>
            </a:r>
            <a:endParaRPr lang="en-US" sz="32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275102" y="6889309"/>
            <a:ext cx="539179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DM Sans"/>
              </a:rPr>
              <a:t>Dev </a:t>
            </a:r>
            <a:r>
              <a:rPr lang="en-US" sz="3200" dirty="0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code commit </a:t>
            </a:r>
            <a:r>
              <a:rPr lang="en-US" sz="3200" dirty="0" err="1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preprod</a:t>
            </a:r>
            <a:r>
              <a:rPr lang="en-US" sz="3200" dirty="0" smtClean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 prod destination </a:t>
            </a:r>
            <a:endParaRPr lang="en-US" sz="3200" u="non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379481" y="2850740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89006" y="5628024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79481" y="4260937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79481" y="6994084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8630054"/>
            <a:ext cx="17453523" cy="1529495"/>
            <a:chOff x="0" y="0"/>
            <a:chExt cx="23271364" cy="2039327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43" name="TextBox 43"/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="" xmlns:a16="http://schemas.microsoft.com/office/drawing/2014/main" id="{21935B21-79CB-A08C-9FD8-FA5125EB6C66}"/>
              </a:ext>
            </a:extLst>
          </p:cNvPr>
          <p:cNvGrpSpPr/>
          <p:nvPr/>
        </p:nvGrpSpPr>
        <p:grpSpPr>
          <a:xfrm>
            <a:off x="730988" y="8757505"/>
            <a:ext cx="17453526" cy="1529495"/>
            <a:chOff x="0" y="0"/>
            <a:chExt cx="23271364" cy="203932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72B1AFEC-267C-2DE2-542E-649E14D8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AB229F7-A121-59E6-B144-374B4C741407}"/>
                </a:ext>
              </a:extLst>
            </p:cNvPr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30350913-49A7-2B99-E31E-9F28ABCD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1524000" y="495300"/>
            <a:ext cx="997577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"/>
                <a:sym typeface="Wingdings" panose="05000000000000000000" pitchFamily="2" charset="2"/>
              </a:rPr>
              <a:t>Source S3 </a:t>
            </a:r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"/>
                <a:sym typeface="Wingdings" panose="05000000000000000000" pitchFamily="2" charset="2"/>
              </a:rPr>
              <a:t>codepipelineDestination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"/>
                <a:sym typeface="Wingdings" panose="05000000000000000000" pitchFamily="2" charset="2"/>
              </a:rPr>
              <a:t> S3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DM Sans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2324100"/>
            <a:ext cx="16642611" cy="54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7314" y="8757505"/>
            <a:ext cx="17453523" cy="1529495"/>
            <a:chOff x="0" y="0"/>
            <a:chExt cx="23271364" cy="20393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0" y="0"/>
            <a:ext cx="18288000" cy="800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0" y="976515"/>
            <a:ext cx="9296401" cy="62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448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DM Sans"/>
              </a:rPr>
              <a:t>Dev</a:t>
            </a:r>
            <a:r>
              <a:rPr lang="en-US" sz="2800" b="1" dirty="0" err="1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code</a:t>
            </a:r>
            <a:r>
              <a:rPr lang="en-US" sz="2800" b="1" dirty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 commit  code pipeline  S3 bucket</a:t>
            </a:r>
            <a:endParaRPr lang="en-US" sz="2800" b="1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3162301"/>
            <a:ext cx="154686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="" xmlns:a16="http://schemas.microsoft.com/office/drawing/2014/main" id="{710FAC2A-314D-5204-3BB5-A027BAE46A20}"/>
              </a:ext>
            </a:extLst>
          </p:cNvPr>
          <p:cNvGrpSpPr/>
          <p:nvPr/>
        </p:nvGrpSpPr>
        <p:grpSpPr>
          <a:xfrm>
            <a:off x="256535" y="8757505"/>
            <a:ext cx="17949544" cy="1529495"/>
            <a:chOff x="0" y="0"/>
            <a:chExt cx="23271364" cy="2039327"/>
          </a:xfrm>
        </p:grpSpPr>
        <p:pic>
          <p:nvPicPr>
            <p:cNvPr id="3" name="Picture 3">
              <a:extLst>
                <a:ext uri="{FF2B5EF4-FFF2-40B4-BE49-F238E27FC236}">
                  <a16:creationId xmlns="" xmlns:a16="http://schemas.microsoft.com/office/drawing/2014/main" id="{40F97549-2F1E-95FA-0357-BC6A18F2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654" cy="2039327"/>
            </a:xfrm>
            <a:prstGeom prst="rect">
              <a:avLst/>
            </a:prstGeom>
          </p:spPr>
        </p:pic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21F085A6-685A-8F1A-83C9-3DB5CB59F96D}"/>
                </a:ext>
              </a:extLst>
            </p:cNvPr>
            <p:cNvSpPr txBox="1"/>
            <p:nvPr/>
          </p:nvSpPr>
          <p:spPr>
            <a:xfrm>
              <a:off x="3459699" y="237190"/>
              <a:ext cx="2221164" cy="493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8">
                  <a:solidFill>
                    <a:srgbClr val="000000"/>
                  </a:solidFill>
                  <a:latin typeface="Code Pro"/>
                </a:rPr>
                <a:t>Community</a:t>
              </a:r>
            </a:p>
          </p:txBody>
        </p:sp>
        <p:pic>
          <p:nvPicPr>
            <p:cNvPr id="5" name="Picture 5">
              <a:extLst>
                <a:ext uri="{FF2B5EF4-FFF2-40B4-BE49-F238E27FC236}">
                  <a16:creationId xmlns="" xmlns:a16="http://schemas.microsoft.com/office/drawing/2014/main" id="{341DABBC-F716-ABAF-81CB-C67B2B79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86742" y="965755"/>
              <a:ext cx="18484622" cy="950307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56535" y="114300"/>
            <a:ext cx="11794671" cy="651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44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Dev </a:t>
            </a:r>
            <a:r>
              <a:rPr lang="en-US" sz="3600" dirty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code commit </a:t>
            </a:r>
            <a:r>
              <a:rPr lang="en-US" sz="3600" dirty="0" err="1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preprod</a:t>
            </a:r>
            <a:r>
              <a:rPr lang="en-US" sz="3600" dirty="0">
                <a:solidFill>
                  <a:srgbClr val="000000"/>
                </a:solidFill>
                <a:latin typeface="DM Sans"/>
                <a:sym typeface="Wingdings" panose="05000000000000000000" pitchFamily="2" charset="2"/>
              </a:rPr>
              <a:t> prod destination </a:t>
            </a:r>
            <a:endParaRPr lang="en-US" sz="3600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56535" y="1226050"/>
            <a:ext cx="15544800" cy="283641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1" y="4062462"/>
            <a:ext cx="18206079" cy="45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76" t="3976" r="30230" b="31255"/>
          <a:stretch>
            <a:fillRect/>
          </a:stretch>
        </p:blipFill>
        <p:spPr>
          <a:xfrm flipV="1">
            <a:off x="12110373" y="-203936"/>
            <a:ext cx="6573138" cy="511772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956315" y="1095963"/>
            <a:ext cx="5063489" cy="5164249"/>
            <a:chOff x="0" y="0"/>
            <a:chExt cx="6062980" cy="6183630"/>
          </a:xfrm>
        </p:grpSpPr>
        <p:sp>
          <p:nvSpPr>
            <p:cNvPr id="4" name="Freeform 4"/>
            <p:cNvSpPr/>
            <p:nvPr/>
          </p:nvSpPr>
          <p:spPr>
            <a:xfrm>
              <a:off x="-257810" y="-427990"/>
              <a:ext cx="6739890" cy="7203440"/>
            </a:xfrm>
            <a:custGeom>
              <a:avLst/>
              <a:gdLst/>
              <a:ahLst/>
              <a:cxn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4"/>
              <a:stretch>
                <a:fillRect l="-22255" r="-30671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9804" y="6365236"/>
            <a:ext cx="4469377" cy="51211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3297" y="365127"/>
            <a:ext cx="3732017" cy="18660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2952" y="4698404"/>
            <a:ext cx="986405" cy="694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57203" y="4705704"/>
            <a:ext cx="715936" cy="71593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51323" y="4700218"/>
            <a:ext cx="726909" cy="7269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333436" y="4705704"/>
            <a:ext cx="815706" cy="81570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82952" y="7542081"/>
            <a:ext cx="524106" cy="5241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82952" y="8366358"/>
            <a:ext cx="659153" cy="6303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0026527" y="6904826"/>
            <a:ext cx="2923064" cy="292306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296886">
            <a:off x="7779381" y="7063739"/>
            <a:ext cx="2395308" cy="205831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2952" y="2116835"/>
            <a:ext cx="10232401" cy="91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507"/>
              </a:lnSpc>
            </a:pPr>
            <a:r>
              <a:rPr lang="en-US" sz="5362">
                <a:solidFill>
                  <a:srgbClr val="25364E"/>
                </a:solidFill>
                <a:latin typeface="Lazydog"/>
              </a:rPr>
              <a:t>Connect Us  to  Loud  better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48395" y="932204"/>
            <a:ext cx="2348613" cy="36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1"/>
              </a:lnSpc>
            </a:pPr>
            <a:r>
              <a:rPr lang="en-US" sz="2781">
                <a:solidFill>
                  <a:srgbClr val="000000"/>
                </a:solidFill>
                <a:latin typeface="Poppins Light Bold"/>
              </a:rPr>
              <a:t>Community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63049" y="4457342"/>
            <a:ext cx="4077956" cy="96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57"/>
              </a:lnSpc>
              <a:spcBef>
                <a:spcPct val="0"/>
              </a:spcBef>
            </a:pPr>
            <a:r>
              <a:rPr lang="en-US" sz="5612" u="none" dirty="0" err="1">
                <a:solidFill>
                  <a:srgbClr val="000000"/>
                </a:solidFill>
                <a:latin typeface="Inter"/>
              </a:rPr>
              <a:t>cloudnloud</a:t>
            </a:r>
            <a:endParaRPr lang="en-US" sz="5612" u="none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9449" y="7344006"/>
            <a:ext cx="4404551" cy="624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26"/>
              </a:lnSpc>
              <a:spcBef>
                <a:spcPct val="0"/>
              </a:spcBef>
            </a:pPr>
            <a:r>
              <a:rPr lang="en-US" sz="3804" u="none" dirty="0">
                <a:solidFill>
                  <a:srgbClr val="000000"/>
                </a:solidFill>
                <a:latin typeface="Inter"/>
              </a:rPr>
              <a:t>cloudnloud.com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8952" y="8299683"/>
            <a:ext cx="5085328" cy="624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6"/>
              </a:lnSpc>
              <a:spcBef>
                <a:spcPct val="0"/>
              </a:spcBef>
            </a:pPr>
            <a:r>
              <a:rPr lang="en-US" sz="3804" dirty="0">
                <a:solidFill>
                  <a:srgbClr val="000000"/>
                </a:solidFill>
                <a:latin typeface="Inter"/>
              </a:rPr>
              <a:t>info@cloudnloud.com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29067" y="6308086"/>
            <a:ext cx="4049167" cy="52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000000"/>
                </a:solidFill>
                <a:latin typeface="Inter Bold"/>
              </a:rPr>
              <a:t>Join Discord Channel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685</TotalTime>
  <Words>211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Poppins Medium</vt:lpstr>
      <vt:lpstr>Wingdings</vt:lpstr>
      <vt:lpstr>Arial</vt:lpstr>
      <vt:lpstr>Inter</vt:lpstr>
      <vt:lpstr>Calibri</vt:lpstr>
      <vt:lpstr>Poppins Light Bold</vt:lpstr>
      <vt:lpstr>Lazydog</vt:lpstr>
      <vt:lpstr>Garet ExtraBold</vt:lpstr>
      <vt:lpstr>DM Sans</vt:lpstr>
      <vt:lpstr>Inter Bold</vt:lpstr>
      <vt:lpstr>DM Sans Bold</vt:lpstr>
      <vt:lpstr>Code Pro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PPT-Template</dc:title>
  <dc:creator>home</dc:creator>
  <cp:lastModifiedBy>home</cp:lastModifiedBy>
  <cp:revision>101</cp:revision>
  <dcterms:created xsi:type="dcterms:W3CDTF">2006-08-16T00:00:00Z</dcterms:created>
  <dcterms:modified xsi:type="dcterms:W3CDTF">2022-09-03T15:53:00Z</dcterms:modified>
  <dc:identifier>DAFAeDIwp84</dc:identifier>
</cp:coreProperties>
</file>